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64291" tIns="32146" rIns="64291" bIns="32146" numCol="1" anchor="t" anchorCtr="0" compatLnSpc="1">
            <a:prstTxWarp prst="textNoShape">
              <a:avLst/>
            </a:prstTxWarp>
          </a:bodyPr>
          <a:lstStyle/>
          <a:p>
            <a:r>
              <a:rPr lang="en-US" sz="5100"/>
              <a:t>Breast Cancer Risk</a:t>
            </a:r>
            <a:endParaRPr lang="en-US" sz="310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304800"/>
            <a:ext cx="8228707" cy="5757416"/>
          </a:xfrm>
          <a:noFill/>
          <a:ln>
            <a:miter lim="800000"/>
            <a:headEnd/>
            <a:tailEnd/>
          </a:ln>
        </p:spPr>
        <p:txBody>
          <a:bodyPr vert="horz" wrap="square" lIns="64291" tIns="32146" rIns="64291" bIns="32146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/>
            <a:r>
              <a:rPr lang="en-US" dirty="0" smtClean="0"/>
              <a:t> 10% Genetics </a:t>
            </a:r>
          </a:p>
          <a:p>
            <a:pPr marL="0" indent="0"/>
            <a:r>
              <a:rPr lang="en-US" dirty="0" smtClean="0"/>
              <a:t>20% Age, family and reproductive history</a:t>
            </a:r>
          </a:p>
          <a:p>
            <a:pPr marL="0" indent="0"/>
            <a:r>
              <a:rPr lang="en-US" dirty="0" smtClean="0"/>
              <a:t>70% Environmental </a:t>
            </a:r>
          </a:p>
          <a:p>
            <a:pPr marL="0" indent="0"/>
            <a:r>
              <a:rPr lang="en-US" sz="1700" dirty="0" smtClean="0"/>
              <a:t>NIH Report </a:t>
            </a:r>
            <a:r>
              <a:rPr lang="en-US" sz="1700" dirty="0"/>
              <a:t>on Carcinogens Twelfth Ed., 2011</a:t>
            </a:r>
          </a:p>
        </p:txBody>
      </p:sp>
      <p:graphicFrame>
        <p:nvGraphicFramePr>
          <p:cNvPr id="389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6592352"/>
              </p:ext>
            </p:extLst>
          </p:nvPr>
        </p:nvGraphicFramePr>
        <p:xfrm>
          <a:off x="4572000" y="2286000"/>
          <a:ext cx="3884414" cy="38040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hart" r:id="rId3" imgW="0" imgH="0" progId="MSGraph.Chart.8">
                  <p:embed/>
                </p:oleObj>
              </mc:Choice>
              <mc:Fallback>
                <p:oleObj name="Chart" r:id="rId3" imgW="0" imgH="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286000"/>
                        <a:ext cx="3884414" cy="38040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20317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26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Chart</vt:lpstr>
      <vt:lpstr>Breast Cancer Risk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Breast Cancer Risk</dc:title>
  <dc:creator>Windows</dc:creator>
  <cp:lastModifiedBy>Windows</cp:lastModifiedBy>
  <cp:revision>2</cp:revision>
  <dcterms:created xsi:type="dcterms:W3CDTF">2006-08-16T00:00:00Z</dcterms:created>
  <dcterms:modified xsi:type="dcterms:W3CDTF">2015-09-30T18:41:11Z</dcterms:modified>
</cp:coreProperties>
</file>